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2" r:id="rId1"/>
  </p:sldMasterIdLst>
  <p:notesMasterIdLst>
    <p:notesMasterId r:id="rId8"/>
  </p:notesMasterIdLst>
  <p:handoutMasterIdLst>
    <p:handoutMasterId r:id="rId9"/>
  </p:handoutMasterIdLst>
  <p:sldIdLst>
    <p:sldId id="351" r:id="rId2"/>
    <p:sldId id="277" r:id="rId3"/>
    <p:sldId id="300" r:id="rId4"/>
    <p:sldId id="400" r:id="rId5"/>
    <p:sldId id="401" r:id="rId6"/>
    <p:sldId id="350" r:id="rId7"/>
  </p:sldIdLst>
  <p:sldSz cx="12192000" cy="6858000"/>
  <p:notesSz cx="10020300" cy="6888163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8A6A"/>
    <a:srgbClr val="FFFFCC"/>
    <a:srgbClr val="FF7C80"/>
    <a:srgbClr val="960000"/>
    <a:srgbClr val="AFBC08"/>
    <a:srgbClr val="E5F513"/>
    <a:srgbClr val="F47970"/>
    <a:srgbClr val="87783F"/>
    <a:srgbClr val="CED2A6"/>
    <a:srgbClr val="E0F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0" autoAdjust="0"/>
    <p:restoredTop sz="94660"/>
  </p:normalViewPr>
  <p:slideViewPr>
    <p:cSldViewPr snapToGrid="0">
      <p:cViewPr>
        <p:scale>
          <a:sx n="81" d="100"/>
          <a:sy n="81" d="100"/>
        </p:scale>
        <p:origin x="-19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675851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AF42D91-7766-4A47-967F-9032018A79BD}" type="datetimeFigureOut">
              <a:rPr lang="es-ES" smtClean="0"/>
              <a:t>07/07/2023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675851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0DC947D-AEAD-489F-AE7A-613A9FEF628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8851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76399" y="0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1B558-CD02-4AA0-97B5-1E4878DC5346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3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02262" y="3315310"/>
            <a:ext cx="8015778" cy="271183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43318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76399" y="6543318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97C50-5B58-4407-A408-C5DE7F2CAFC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2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563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039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452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663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663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134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07/07/2023</a:t>
            </a:fld>
            <a:endParaRPr lang="es-B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15818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07/07/2023</a:t>
            </a:fld>
            <a:endParaRPr lang="es-B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481869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07/07/2023</a:t>
            </a:fld>
            <a:endParaRPr lang="es-B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07961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07/07/2023</a:t>
            </a:fld>
            <a:endParaRPr lang="es-B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57952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07/07/2023</a:t>
            </a:fld>
            <a:endParaRPr lang="es-B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608453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07/07/2023</a:t>
            </a:fld>
            <a:endParaRPr lang="es-B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22866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07/07/2023</a:t>
            </a:fld>
            <a:endParaRPr lang="es-B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418680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07/07/2023</a:t>
            </a:fld>
            <a:endParaRPr lang="es-B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39845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07/07/2023</a:t>
            </a:fld>
            <a:endParaRPr lang="es-B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12301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07/07/2023</a:t>
            </a:fld>
            <a:endParaRPr lang="es-B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351363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07/07/2023</a:t>
            </a:fld>
            <a:endParaRPr lang="es-B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0599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DFE52-F5C0-447E-BF25-93E8796A8EEA}" type="datetimeFigureOut">
              <a:rPr lang="es-BO" smtClean="0"/>
              <a:t>07/07/2023</a:t>
            </a:fld>
            <a:endParaRPr lang="es-B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420161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6.jpeg"/><Relationship Id="rId5" Type="http://schemas.openxmlformats.org/officeDocument/2006/relationships/image" Target="../media/image15.png"/><Relationship Id="rId15" Type="http://schemas.openxmlformats.org/officeDocument/2006/relationships/image" Target="../media/image30.tmp"/><Relationship Id="rId10" Type="http://schemas.openxmlformats.org/officeDocument/2006/relationships/image" Target="../media/image25.jpeg"/><Relationship Id="rId4" Type="http://schemas.openxmlformats.org/officeDocument/2006/relationships/image" Target="../media/image14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4.jpeg"/><Relationship Id="rId5" Type="http://schemas.openxmlformats.org/officeDocument/2006/relationships/image" Target="../media/image15.png"/><Relationship Id="rId10" Type="http://schemas.openxmlformats.org/officeDocument/2006/relationships/image" Target="../media/image33.jpeg"/><Relationship Id="rId4" Type="http://schemas.openxmlformats.org/officeDocument/2006/relationships/image" Target="../media/image14.pn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2">
                <a:lumMod val="1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70" y="533733"/>
            <a:ext cx="7315730" cy="59191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r="60004"/>
          <a:stretch/>
        </p:blipFill>
        <p:spPr>
          <a:xfrm>
            <a:off x="-96818" y="-100891"/>
            <a:ext cx="4876800" cy="686469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02778" y="272141"/>
            <a:ext cx="4347037" cy="1090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 </a:t>
            </a:r>
            <a:r>
              <a:rPr lang="es-B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Departamental de Gestión </a:t>
            </a:r>
            <a:r>
              <a:rPr lang="es-BO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  <a:p>
            <a:pPr algn="ctr"/>
            <a:r>
              <a:rPr lang="es-BO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SEDEGES - La Paz</a:t>
            </a:r>
            <a:endParaRPr lang="es-BO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847785" y="2700746"/>
            <a:ext cx="5863851" cy="2856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s-BO" sz="4000" b="1" kern="1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s-ES" sz="4000" dirty="0">
              <a:solidFill>
                <a:schemeClr val="tx1"/>
              </a:solidFill>
            </a:endParaRPr>
          </a:p>
          <a:p>
            <a:pPr algn="ctr"/>
            <a:endParaRPr lang="es-ES" sz="4000" dirty="0">
              <a:solidFill>
                <a:schemeClr val="tx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62807" y="5827900"/>
            <a:ext cx="42269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Lic. </a:t>
            </a:r>
            <a:r>
              <a:rPr lang="es-E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Beatriz Churata  Mamani</a:t>
            </a:r>
            <a:endPara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DIRECTORA TÉCNICA</a:t>
            </a:r>
            <a:endPara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83" y="272141"/>
            <a:ext cx="3749033" cy="249935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9392" y="272141"/>
            <a:ext cx="1152244" cy="178628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5239607" y="3066854"/>
            <a:ext cx="6416251" cy="6640482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090313" y="3303416"/>
            <a:ext cx="4887644" cy="1116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800" b="1" dirty="0" smtClean="0">
                <a:solidFill>
                  <a:srgbClr val="C00000"/>
                </a:solidFill>
                <a:latin typeface="Adobe Caslon Pro" panose="0205050205050A020403" pitchFamily="18" charset="0"/>
                <a:cs typeface="Adobe Hebrew" panose="02040503050201020203" pitchFamily="18" charset="-79"/>
              </a:rPr>
              <a:t>« 3er CURSO DE PADRES Y MADRES ADOPTIVOS» SEDEGES – UNIDAD DE CERTIFICACIONES BIOPSICOSOCIALES - 2023</a:t>
            </a:r>
            <a:endParaRPr lang="es-BO" sz="2800" b="1" dirty="0">
              <a:solidFill>
                <a:srgbClr val="C00000"/>
              </a:solidFill>
              <a:latin typeface="Adobe Caslon Pro" panose="0205050205050A020403" pitchFamily="18" charset="0"/>
              <a:cs typeface="Adobe Hebrew" panose="02040503050201020203" pitchFamily="18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070" y="4534965"/>
            <a:ext cx="1852130" cy="18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1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2" y="-12119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523" y="104422"/>
            <a:ext cx="1139182" cy="177250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26140" y="2346899"/>
            <a:ext cx="1931831" cy="11204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Foto de </a:t>
            </a:r>
            <a:r>
              <a:rPr lang="es-ES" dirty="0" err="1" smtClean="0"/>
              <a:t>infraextructura</a:t>
            </a:r>
            <a:endParaRPr lang="es-BO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360"/>
            <a:ext cx="6017372" cy="337852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979866" y="2268627"/>
            <a:ext cx="6199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SERVICIO DEPARTAMENTAL DE GESTIÓN SOCIAL </a:t>
            </a:r>
            <a:endParaRPr lang="es-BO" sz="2800" b="1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020" y="4054941"/>
            <a:ext cx="1483323" cy="171960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2" y="432668"/>
            <a:ext cx="6029874" cy="331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3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upo 61"/>
          <p:cNvGrpSpPr/>
          <p:nvPr/>
        </p:nvGrpSpPr>
        <p:grpSpPr>
          <a:xfrm>
            <a:off x="0" y="-170604"/>
            <a:ext cx="12198386" cy="1713533"/>
            <a:chOff x="0" y="-159148"/>
            <a:chExt cx="12198386" cy="1713533"/>
          </a:xfrm>
        </p:grpSpPr>
        <p:sp>
          <p:nvSpPr>
            <p:cNvPr id="63" name="Rectángulo 62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upo 63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65" name="Grupo 64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67" name="Imagen 6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68" name="Imagen 6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69" name="Imagen 68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70" name="Imagen 69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71" name="Imagen 70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72" name="Imagen 71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73" name="Imagen 72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66" name="Rectángulo 65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uadroTexto 2"/>
          <p:cNvSpPr txBox="1"/>
          <p:nvPr/>
        </p:nvSpPr>
        <p:spPr>
          <a:xfrm>
            <a:off x="1401133" y="362227"/>
            <a:ext cx="9254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400" b="0" i="0" u="none" strike="noStrike" kern="1200" spc="0" baseline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SEDEGES LA PAZ</a:t>
            </a:r>
            <a:endParaRPr lang="es-BO" sz="3200" b="1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262"/>
            <a:ext cx="2403914" cy="354952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26" y="3329999"/>
            <a:ext cx="2450180" cy="3536468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47" y="2063262"/>
            <a:ext cx="2166621" cy="3434214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1" y="2801814"/>
            <a:ext cx="2388625" cy="4103077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73" y="2063262"/>
            <a:ext cx="2431441" cy="3645509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38" y="2801814"/>
            <a:ext cx="2520462" cy="4003432"/>
          </a:xfrm>
          <a:prstGeom prst="rect">
            <a:avLst/>
          </a:prstGeom>
        </p:spPr>
      </p:pic>
      <p:sp>
        <p:nvSpPr>
          <p:cNvPr id="15" name="14 Rectángulo"/>
          <p:cNvSpPr/>
          <p:nvPr/>
        </p:nvSpPr>
        <p:spPr>
          <a:xfrm>
            <a:off x="229175" y="1226599"/>
            <a:ext cx="115987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«ADOPTAR ES UN VERBO, NO UN ADJETIVO»</a:t>
            </a:r>
            <a:endParaRPr lang="es-E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715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16" name="Rectángulo 15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18" name="Grupo 17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0" name="Imagen 1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1" name="Imagen 2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2" name="Imagen 21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3" name="Imagen 22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4" name="Imagen 23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5" name="Imagen 24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19" name="Rectángulo 18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348"/>
            <a:ext cx="2286000" cy="381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82" y="2787161"/>
            <a:ext cx="2359295" cy="405423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12" y="1438348"/>
            <a:ext cx="2543103" cy="405171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946" y="2770553"/>
            <a:ext cx="2493823" cy="4070837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910" y="1438348"/>
            <a:ext cx="2507617" cy="3932169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047" y="2977662"/>
            <a:ext cx="2176207" cy="3880338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2521363" y="1642627"/>
            <a:ext cx="10935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UN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103077" y="5733981"/>
            <a:ext cx="1759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ACTO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538398" y="1644024"/>
            <a:ext cx="958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8165562" y="5733981"/>
            <a:ext cx="20681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AMOR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42803"/>
            <a:ext cx="1743783" cy="161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13 Imagen" descr="Recorte de pantall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938" y="1438348"/>
            <a:ext cx="2197316" cy="160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16" name="Rectángulo 15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18" name="Grupo 17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0" name="Imagen 1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1" name="Imagen 2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2" name="Imagen 21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3" name="Imagen 22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4" name="Imagen 23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5" name="Imagen 24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19" name="Rectángulo 18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50829"/>
            <a:ext cx="2579077" cy="343876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55" y="3387968"/>
            <a:ext cx="2454519" cy="347003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38" y="2146755"/>
            <a:ext cx="2766642" cy="3542843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216" y="3350843"/>
            <a:ext cx="2630366" cy="3507155"/>
          </a:xfrm>
          <a:prstGeom prst="rect">
            <a:avLst/>
          </a:prstGeom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278" y="2160430"/>
            <a:ext cx="3001108" cy="3619047"/>
          </a:xfrm>
          <a:prstGeom prst="rect">
            <a:avLst/>
          </a:prstGeom>
        </p:spPr>
      </p:pic>
      <p:sp>
        <p:nvSpPr>
          <p:cNvPr id="29" name="28 Rectángulo"/>
          <p:cNvSpPr/>
          <p:nvPr/>
        </p:nvSpPr>
        <p:spPr>
          <a:xfrm>
            <a:off x="91254" y="1394192"/>
            <a:ext cx="117820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ACTIVIDADES REALIZADAS DENTRO EL CURSO</a:t>
            </a:r>
            <a:endParaRPr lang="es-E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570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978320" y="322433"/>
            <a:ext cx="6213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5000" b="1" dirty="0" smtClean="0">
                <a:solidFill>
                  <a:srgbClr val="C00000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GESTIÓN TRANSPARENTE</a:t>
            </a:r>
            <a:endParaRPr lang="es-BO" sz="5000" b="1" dirty="0">
              <a:solidFill>
                <a:srgbClr val="C00000"/>
              </a:solidFill>
              <a:latin typeface="Adobe Caslon Pro" panose="0205050205050A020403" pitchFamily="18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6755A8B5-0A5B-4F38-BC5E-D1FA9D4E950D}"/>
              </a:ext>
            </a:extLst>
          </p:cNvPr>
          <p:cNvSpPr/>
          <p:nvPr/>
        </p:nvSpPr>
        <p:spPr>
          <a:xfrm>
            <a:off x="7641741" y="4915029"/>
            <a:ext cx="3119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Helvetica LT Std" panose="020B0704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www.sedegeslapaz.gob.bo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E9C29C1-B6C8-4048-8532-02C1451B73EC}"/>
              </a:ext>
            </a:extLst>
          </p:cNvPr>
          <p:cNvSpPr/>
          <p:nvPr/>
        </p:nvSpPr>
        <p:spPr>
          <a:xfrm>
            <a:off x="675181" y="6231377"/>
            <a:ext cx="4670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Helvetica LT Std" panose="020B0704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#SedegesLaPaz - </a:t>
            </a:r>
            <a:r>
              <a:rPr lang="es-BO" sz="2400" b="1" dirty="0">
                <a:latin typeface="Helvetica LT Std" panose="020B0704020202030204" pitchFamily="34" charset="0"/>
              </a:rPr>
              <a:t>2 2488354</a:t>
            </a:r>
            <a:endParaRPr lang="es-ES" sz="2400" b="1" dirty="0">
              <a:latin typeface="Helvetica LT Std" panose="020B0704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C6064A0-1438-40E1-B8CA-6B65679511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981" y="3907300"/>
            <a:ext cx="1032896" cy="10328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B694835-92FF-4103-B1A0-135F8E7145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32" y="5420557"/>
            <a:ext cx="4194492" cy="7360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32" y="-1"/>
            <a:ext cx="4194491" cy="542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6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12402</TotalTime>
  <Words>78</Words>
  <Application>Microsoft Office PowerPoint</Application>
  <PresentationFormat>Personalizado</PresentationFormat>
  <Paragraphs>25</Paragraphs>
  <Slides>6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Jose Limachi Vino</dc:creator>
  <cp:lastModifiedBy>VIVIANA</cp:lastModifiedBy>
  <cp:revision>933</cp:revision>
  <cp:lastPrinted>2023-02-22T19:45:40Z</cp:lastPrinted>
  <dcterms:created xsi:type="dcterms:W3CDTF">2019-02-19T14:45:15Z</dcterms:created>
  <dcterms:modified xsi:type="dcterms:W3CDTF">2023-07-07T16:45:51Z</dcterms:modified>
</cp:coreProperties>
</file>